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sldIdLst>
    <p:sldId id="260" r:id="rId2"/>
    <p:sldId id="257" r:id="rId3"/>
    <p:sldId id="259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5061"/>
    <a:srgbClr val="3C8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2" d="100"/>
          <a:sy n="72" d="100"/>
        </p:scale>
        <p:origin x="-2048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/>
              <a:t>Saturday, April 2, 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A80CB818-7379-467D-8E76-EF9D9074A26C}" type="datetime2">
              <a:rPr lang="en-US" smtClean="0"/>
              <a:t>Saturday, April 2, 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71000"/>
          </a:blip>
          <a:srcRect r="6193"/>
          <a:stretch/>
        </p:blipFill>
        <p:spPr>
          <a:xfrm>
            <a:off x="0" y="380999"/>
            <a:ext cx="9144000" cy="6498425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685800" y="6282040"/>
            <a:ext cx="7848600" cy="547363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rgbClr val="292934"/>
                </a:solidFill>
              </a:rPr>
              <a:t>Duke MSS - </a:t>
            </a:r>
            <a:r>
              <a:rPr lang="en-US" dirty="0" err="1" smtClean="0">
                <a:solidFill>
                  <a:srgbClr val="292934"/>
                </a:solidFill>
              </a:rPr>
              <a:t>DataFest</a:t>
            </a:r>
            <a:r>
              <a:rPr lang="en-US" dirty="0" smtClean="0">
                <a:solidFill>
                  <a:srgbClr val="292934"/>
                </a:solidFill>
              </a:rPr>
              <a:t> 2016</a:t>
            </a:r>
            <a:endParaRPr lang="en-US" dirty="0">
              <a:solidFill>
                <a:srgbClr val="292934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85800" y="4185907"/>
            <a:ext cx="7848600" cy="19677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 smtClean="0">
                <a:solidFill>
                  <a:schemeClr val="tx1"/>
                </a:solidFill>
              </a:rPr>
              <a:t>BAYESIANS IN THE STREETS …</a:t>
            </a:r>
            <a:endParaRPr lang="en-US" sz="54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85800" y="4141944"/>
            <a:ext cx="7630992" cy="0"/>
          </a:xfrm>
          <a:prstGeom prst="line">
            <a:avLst/>
          </a:prstGeom>
          <a:ln>
            <a:solidFill>
              <a:srgbClr val="52506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4739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eatmap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3" t="19836" r="6386" b="22826"/>
          <a:stretch/>
        </p:blipFill>
        <p:spPr>
          <a:xfrm>
            <a:off x="0" y="1878237"/>
            <a:ext cx="9107156" cy="459567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668358"/>
            <a:ext cx="9144000" cy="1896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599799"/>
            <a:ext cx="9107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+mj-lt"/>
              </a:rPr>
              <a:t>Ticketmaster Purchase Data</a:t>
            </a:r>
            <a:endParaRPr lang="en-US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7607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eatmap_Twitter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3" b="22976"/>
          <a:stretch/>
        </p:blipFill>
        <p:spPr>
          <a:xfrm>
            <a:off x="0" y="1810927"/>
            <a:ext cx="9144000" cy="408905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68358"/>
            <a:ext cx="9144000" cy="1896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0" y="599799"/>
            <a:ext cx="9107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+mj-lt"/>
              </a:rPr>
              <a:t>Twitter Word Count Data</a:t>
            </a:r>
            <a:endParaRPr lang="en-US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83488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st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2" t="10434" r="29140" b="48353"/>
          <a:stretch/>
        </p:blipFill>
        <p:spPr>
          <a:xfrm>
            <a:off x="4724735" y="541107"/>
            <a:ext cx="4465300" cy="588027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668358"/>
            <a:ext cx="9144000" cy="1896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BWordClou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6" t="19449" r="25886" b="18705"/>
          <a:stretch/>
        </p:blipFill>
        <p:spPr>
          <a:xfrm>
            <a:off x="176398" y="1211455"/>
            <a:ext cx="4724735" cy="431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86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1044</TotalTime>
  <Words>17</Words>
  <Application>Microsoft Macintosh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Clarity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Bayesians in the Streets …</dc:title>
  <dc:creator>Anna Yanchenko</dc:creator>
  <cp:lastModifiedBy>Anna Yanchenko</cp:lastModifiedBy>
  <cp:revision>11</cp:revision>
  <dcterms:created xsi:type="dcterms:W3CDTF">2016-04-02T20:58:39Z</dcterms:created>
  <dcterms:modified xsi:type="dcterms:W3CDTF">2016-04-03T14:22:55Z</dcterms:modified>
</cp:coreProperties>
</file>

<file path=docProps/thumbnail.jpeg>
</file>